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9FD7-FA90-4AD5-AD5A-962DC0BD5186}" type="datetimeFigureOut">
              <a:rPr lang="es-ES" smtClean="0"/>
              <a:t>13/03/2016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033-3FC8-401F-9AB8-81EE5C9201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03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9FD7-FA90-4AD5-AD5A-962DC0BD5186}" type="datetimeFigureOut">
              <a:rPr lang="es-ES" smtClean="0"/>
              <a:t>13/03/2016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033-3FC8-401F-9AB8-81EE5C9201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3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9FD7-FA90-4AD5-AD5A-962DC0BD5186}" type="datetimeFigureOut">
              <a:rPr lang="es-ES" smtClean="0"/>
              <a:t>13/03/2016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033-3FC8-401F-9AB8-81EE5C9201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0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9FD7-FA90-4AD5-AD5A-962DC0BD5186}" type="datetimeFigureOut">
              <a:rPr lang="es-ES" smtClean="0"/>
              <a:t>13/03/2016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033-3FC8-401F-9AB8-81EE5C9201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153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9FD7-FA90-4AD5-AD5A-962DC0BD5186}" type="datetimeFigureOut">
              <a:rPr lang="es-ES" smtClean="0"/>
              <a:t>13/03/2016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033-3FC8-401F-9AB8-81EE5C9201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71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9FD7-FA90-4AD5-AD5A-962DC0BD5186}" type="datetimeFigureOut">
              <a:rPr lang="es-ES" smtClean="0"/>
              <a:t>13/03/2016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033-3FC8-401F-9AB8-81EE5C9201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04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9FD7-FA90-4AD5-AD5A-962DC0BD5186}" type="datetimeFigureOut">
              <a:rPr lang="es-ES" smtClean="0"/>
              <a:t>13/03/2016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033-3FC8-401F-9AB8-81EE5C9201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983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9FD7-FA90-4AD5-AD5A-962DC0BD5186}" type="datetimeFigureOut">
              <a:rPr lang="es-ES" smtClean="0"/>
              <a:t>13/03/2016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033-3FC8-401F-9AB8-81EE5C9201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306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9FD7-FA90-4AD5-AD5A-962DC0BD5186}" type="datetimeFigureOut">
              <a:rPr lang="es-ES" smtClean="0"/>
              <a:t>13/03/2016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033-3FC8-401F-9AB8-81EE5C9201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5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9FD7-FA90-4AD5-AD5A-962DC0BD5186}" type="datetimeFigureOut">
              <a:rPr lang="es-ES" smtClean="0"/>
              <a:t>13/03/2016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033-3FC8-401F-9AB8-81EE5C9201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62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9FD7-FA90-4AD5-AD5A-962DC0BD5186}" type="datetimeFigureOut">
              <a:rPr lang="es-ES" smtClean="0"/>
              <a:t>13/03/2016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033-3FC8-401F-9AB8-81EE5C9201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439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79FD7-FA90-4AD5-AD5A-962DC0BD5186}" type="datetimeFigureOut">
              <a:rPr lang="es-ES" smtClean="0"/>
              <a:t>13/03/2016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BD033-3FC8-401F-9AB8-81EE5C9201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48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62736"/>
            <a:ext cx="6613326" cy="37695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368151"/>
          </a:xfrm>
        </p:spPr>
        <p:txBody>
          <a:bodyPr>
            <a:noAutofit/>
          </a:bodyPr>
          <a:lstStyle/>
          <a:p>
            <a:r>
              <a:rPr lang="es-ES" sz="9600" dirty="0" smtClean="0">
                <a:solidFill>
                  <a:srgbClr val="7030A0"/>
                </a:solidFill>
              </a:rPr>
              <a:t>ÉBOLA</a:t>
            </a:r>
            <a:endParaRPr lang="es-E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052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750099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2000" dirty="0" smtClean="0"/>
              <a:t>   </a:t>
            </a:r>
            <a:r>
              <a:rPr lang="es-ES" sz="2000" dirty="0" smtClean="0">
                <a:solidFill>
                  <a:srgbClr val="7030A0"/>
                </a:solidFill>
              </a:rPr>
              <a:t>- Fue detectado en 1976 en la república del Congo.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Se cree que es un virus </a:t>
            </a:r>
            <a:r>
              <a:rPr lang="es-ES" sz="2000" dirty="0" err="1" smtClean="0"/>
              <a:t>zoonótico</a:t>
            </a:r>
            <a:r>
              <a:rPr lang="es-ES" sz="2000" dirty="0" smtClean="0"/>
              <a:t>. ( murciélagos). La transmisión ocurre de persona a persona.</a:t>
            </a:r>
          </a:p>
          <a:p>
            <a:r>
              <a:rPr lang="es-ES" sz="2000" dirty="0" smtClean="0"/>
              <a:t> Se trasmite a través del contacto directo, </a:t>
            </a:r>
            <a:r>
              <a:rPr lang="es-ES" sz="2000" dirty="0" err="1" smtClean="0"/>
              <a:t>fluídos</a:t>
            </a:r>
            <a:r>
              <a:rPr lang="es-ES" sz="2000" dirty="0" smtClean="0"/>
              <a:t>, como la sangre, salivas, el sudor, orina, etc…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El </a:t>
            </a:r>
            <a:r>
              <a:rPr lang="es-ES" sz="2000" dirty="0" err="1"/>
              <a:t>É</a:t>
            </a:r>
            <a:r>
              <a:rPr lang="es-ES" sz="2000" dirty="0" err="1" smtClean="0"/>
              <a:t>bola</a:t>
            </a:r>
            <a:r>
              <a:rPr lang="es-ES" sz="2000" dirty="0" smtClean="0"/>
              <a:t> tiene una mortalidad de un 95%. No existe ( existía) vacuna ni remedio ninguno.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También se puede transmitir desde animales infectados, hasta alimentos contaminados.</a:t>
            </a:r>
          </a:p>
          <a:p>
            <a:r>
              <a:rPr lang="es-ES" sz="2000" dirty="0">
                <a:solidFill>
                  <a:srgbClr val="7030A0"/>
                </a:solidFill>
              </a:rPr>
              <a:t> </a:t>
            </a:r>
            <a:r>
              <a:rPr lang="es-ES" sz="2000" dirty="0" smtClean="0">
                <a:solidFill>
                  <a:srgbClr val="7030A0"/>
                </a:solidFill>
              </a:rPr>
              <a:t>Prevenciones: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- Máscaras, batas y guantes.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- Limpieza de agujas y jeringas.</a:t>
            </a:r>
          </a:p>
          <a:p>
            <a:pPr marL="0" indent="0">
              <a:buNone/>
            </a:pPr>
            <a:r>
              <a:rPr lang="es-ES" sz="2000" dirty="0">
                <a:solidFill>
                  <a:srgbClr val="7030A0"/>
                </a:solidFill>
              </a:rPr>
              <a:t> </a:t>
            </a:r>
            <a:r>
              <a:rPr lang="es-E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 Deben ser desinfectados antes de usar de </a:t>
            </a:r>
            <a:r>
              <a:rPr lang="es-E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novo</a:t>
            </a:r>
            <a:r>
              <a:rPr lang="es-E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438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030A0"/>
                </a:solidFill>
              </a:rPr>
              <a:t>Datos clínicos.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 </a:t>
            </a:r>
            <a:r>
              <a:rPr lang="es-ES" sz="2000" dirty="0" smtClean="0"/>
              <a:t>8-10 días </a:t>
            </a:r>
            <a:r>
              <a:rPr lang="es-ES" sz="2000" dirty="0" err="1" smtClean="0"/>
              <a:t>despues</a:t>
            </a:r>
            <a:r>
              <a:rPr lang="es-ES" sz="2000" dirty="0" smtClean="0"/>
              <a:t> de la exposición del virus.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 Fiebre mayor de  los 38,6  grados centígrados.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Cefalea intensa.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Dolor muscular.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Debilidad 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Diarrea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Vómitos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Dolor abdominal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Hemorragia visible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18219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 El 31 de  julio del 2014 se aprobó  por primera vez en humanos</a:t>
            </a:r>
          </a:p>
          <a:p>
            <a:r>
              <a:rPr lang="es-ES" dirty="0" smtClean="0"/>
              <a:t> El 7 de agosto de 2014 se creó un grupo de expertos para estudiar el tratamiento.</a:t>
            </a:r>
          </a:p>
          <a:p>
            <a:r>
              <a:rPr lang="es-ES" dirty="0"/>
              <a:t> </a:t>
            </a:r>
            <a:r>
              <a:rPr lang="es-ES" dirty="0" smtClean="0"/>
              <a:t>El 9 de agosto  llego desde ginebra el fármaco.</a:t>
            </a:r>
          </a:p>
          <a:p>
            <a:r>
              <a:rPr lang="es-ES" dirty="0"/>
              <a:t> </a:t>
            </a:r>
            <a:r>
              <a:rPr lang="es-ES" dirty="0" smtClean="0"/>
              <a:t>El 12 de agosto de 2014 aprobó el uso para </a:t>
            </a:r>
            <a:r>
              <a:rPr lang="es-ES" dirty="0" err="1" smtClean="0"/>
              <a:t>cotrolar</a:t>
            </a:r>
            <a:r>
              <a:rPr lang="es-ES" dirty="0" smtClean="0"/>
              <a:t> el </a:t>
            </a:r>
            <a:r>
              <a:rPr lang="es-ES" dirty="0" err="1" smtClean="0"/>
              <a:t>ébola</a:t>
            </a:r>
            <a:r>
              <a:rPr lang="es-ES" dirty="0" smtClean="0"/>
              <a:t> en áfrica.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804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7030A0"/>
                </a:solidFill>
              </a:rPr>
              <a:t>Pacientes infectados.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 Kent </a:t>
            </a:r>
            <a:r>
              <a:rPr lang="es-ES" sz="2400" dirty="0" err="1" smtClean="0"/>
              <a:t>Brantly</a:t>
            </a:r>
            <a:r>
              <a:rPr lang="es-ES" sz="2400" dirty="0" smtClean="0"/>
              <a:t> y Nancy </a:t>
            </a:r>
            <a:r>
              <a:rPr lang="es-ES" sz="2400" dirty="0" err="1" smtClean="0"/>
              <a:t>Writebol</a:t>
            </a:r>
            <a:r>
              <a:rPr lang="es-ES" sz="2400" dirty="0" smtClean="0"/>
              <a:t>.</a:t>
            </a:r>
          </a:p>
          <a:p>
            <a:r>
              <a:rPr lang="es-ES" sz="2400" dirty="0"/>
              <a:t> </a:t>
            </a:r>
            <a:r>
              <a:rPr lang="es-ES" sz="2400" dirty="0" smtClean="0"/>
              <a:t>Dos médicos de Liberia.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52" y="2780928"/>
            <a:ext cx="5119613" cy="339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4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1878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238</Words>
  <Application>Microsoft Office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ÉBOLA</vt:lpstr>
      <vt:lpstr>Presentación de PowerPoint</vt:lpstr>
      <vt:lpstr>Datos clínicos.</vt:lpstr>
      <vt:lpstr>Presentación de PowerPoint</vt:lpstr>
      <vt:lpstr>Pacientes infectados.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ÉBOLA</dc:title>
  <dc:creator>usuario</dc:creator>
  <cp:lastModifiedBy>usuario</cp:lastModifiedBy>
  <cp:revision>3</cp:revision>
  <dcterms:created xsi:type="dcterms:W3CDTF">2016-03-13T20:05:01Z</dcterms:created>
  <dcterms:modified xsi:type="dcterms:W3CDTF">2016-03-13T20:35:06Z</dcterms:modified>
</cp:coreProperties>
</file>