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58" r:id="rId5"/>
    <p:sldId id="259" r:id="rId6"/>
    <p:sldId id="269" r:id="rId7"/>
    <p:sldId id="260" r:id="rId8"/>
    <p:sldId id="268" r:id="rId9"/>
    <p:sldId id="261" r:id="rId10"/>
    <p:sldId id="271" r:id="rId11"/>
    <p:sldId id="262" r:id="rId12"/>
    <p:sldId id="272" r:id="rId13"/>
    <p:sldId id="263" r:id="rId14"/>
    <p:sldId id="265" r:id="rId15"/>
    <p:sldId id="273" r:id="rId16"/>
    <p:sldId id="266" r:id="rId17"/>
    <p:sldId id="274" r:id="rId18"/>
    <p:sldId id="267" r:id="rId19"/>
    <p:sldId id="275" r:id="rId20"/>
    <p:sldId id="276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902-05EA-41E3-8E3B-D0DFAA84C681}" type="datetimeFigureOut">
              <a:rPr lang="es-ES" smtClean="0"/>
              <a:pPr/>
              <a:t>11/12/2016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82A4-55F3-4FDB-90CB-75CAF43662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902-05EA-41E3-8E3B-D0DFAA84C681}" type="datetimeFigureOut">
              <a:rPr lang="es-ES" smtClean="0"/>
              <a:pPr/>
              <a:t>11/12/2016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82A4-55F3-4FDB-90CB-75CAF43662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902-05EA-41E3-8E3B-D0DFAA84C681}" type="datetimeFigureOut">
              <a:rPr lang="es-ES" smtClean="0"/>
              <a:pPr/>
              <a:t>11/12/2016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82A4-55F3-4FDB-90CB-75CAF43662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902-05EA-41E3-8E3B-D0DFAA84C681}" type="datetimeFigureOut">
              <a:rPr lang="es-ES" smtClean="0"/>
              <a:pPr/>
              <a:t>11/12/2016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82A4-55F3-4FDB-90CB-75CAF43662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902-05EA-41E3-8E3B-D0DFAA84C681}" type="datetimeFigureOut">
              <a:rPr lang="es-ES" smtClean="0"/>
              <a:pPr/>
              <a:t>11/12/2016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82A4-55F3-4FDB-90CB-75CAF43662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902-05EA-41E3-8E3B-D0DFAA84C681}" type="datetimeFigureOut">
              <a:rPr lang="es-ES" smtClean="0"/>
              <a:pPr/>
              <a:t>11/12/2016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82A4-55F3-4FDB-90CB-75CAF43662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902-05EA-41E3-8E3B-D0DFAA84C681}" type="datetimeFigureOut">
              <a:rPr lang="es-ES" smtClean="0"/>
              <a:pPr/>
              <a:t>11/12/2016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82A4-55F3-4FDB-90CB-75CAF43662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902-05EA-41E3-8E3B-D0DFAA84C681}" type="datetimeFigureOut">
              <a:rPr lang="es-ES" smtClean="0"/>
              <a:pPr/>
              <a:t>11/12/2016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6F82A4-55F3-4FDB-90CB-75CAF43662E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902-05EA-41E3-8E3B-D0DFAA84C681}" type="datetimeFigureOut">
              <a:rPr lang="es-ES" smtClean="0"/>
              <a:pPr/>
              <a:t>11/12/2016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82A4-55F3-4FDB-90CB-75CAF43662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C902-05EA-41E3-8E3B-D0DFAA84C681}" type="datetimeFigureOut">
              <a:rPr lang="es-ES" smtClean="0"/>
              <a:pPr/>
              <a:t>11/12/2016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C6F82A4-55F3-4FDB-90CB-75CAF43662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827C902-05EA-41E3-8E3B-D0DFAA84C681}" type="datetimeFigureOut">
              <a:rPr lang="es-ES" smtClean="0"/>
              <a:pPr/>
              <a:t>11/12/2016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82A4-55F3-4FDB-90CB-75CAF43662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827C902-05EA-41E3-8E3B-D0DFAA84C681}" type="datetimeFigureOut">
              <a:rPr lang="es-ES" smtClean="0"/>
              <a:pPr/>
              <a:t>11/12/2016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C6F82A4-55F3-4FDB-90CB-75CAF43662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smtClean="0"/>
              <a:t>Los Residuos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1785926"/>
            <a:ext cx="8643998" cy="3643338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Manuela Lamas Vallejo</a:t>
            </a:r>
          </a:p>
          <a:p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 ͦ</a:t>
            </a:r>
            <a:r>
              <a:rPr lang="el-GR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Β</a:t>
            </a:r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ESO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 Residuos</a:t>
            </a:r>
            <a:endParaRPr lang="es-ES" dirty="0"/>
          </a:p>
        </p:txBody>
      </p:sp>
      <p:pic>
        <p:nvPicPr>
          <p:cNvPr id="4" name="3 Marcador de contenido" descr="solapas_otro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025" y="2991644"/>
            <a:ext cx="5695950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Termino Residuo en Ecología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cualquier material que su productor o dueño considera que no tienen valor suficiente para retenerlo.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Termino Residuo en Ecología</a:t>
            </a:r>
            <a:endParaRPr lang="es-ES" dirty="0"/>
          </a:p>
        </p:txBody>
      </p:sp>
      <p:pic>
        <p:nvPicPr>
          <p:cNvPr id="8" name="7 Marcador de contenido" descr="29455310-Iconos-de-color-Ecolog-a-y-residuos-establecidos-de-energ-a-medio-ambiente-mundial-y-el-reciclaje-il-Foto-de-archi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357298"/>
            <a:ext cx="5643602" cy="421484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Termino Residuo en la basura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Son los desechos producidos por los humanos, incluyendo los Residuos Sólidos Urbanos(RSU)</a:t>
            </a:r>
          </a:p>
          <a:p>
            <a:endParaRPr lang="es-ES" dirty="0"/>
          </a:p>
        </p:txBody>
      </p:sp>
      <p:pic>
        <p:nvPicPr>
          <p:cNvPr id="4" name="3 Imagen" descr="Mas-Bas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214686"/>
            <a:ext cx="3598164" cy="27020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Termino Residuo en Análisis Complejo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 residuo es el resultado de una integración en torno a una singularidad aislada de una función analítica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Termino Residuo en Análisis Complejo</a:t>
            </a:r>
            <a:endParaRPr lang="es-ES" dirty="0"/>
          </a:p>
        </p:txBody>
      </p:sp>
      <p:pic>
        <p:nvPicPr>
          <p:cNvPr id="4" name="3 Marcador de contenido" descr="slide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691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Termino Residuo en Bioquímica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Se denomina residuo a cada unidad sencilla dentro de un polímero, por ejemplo, cada uno de los aminoácidos integrados en la cadena polipeptídica de una proteína</a:t>
            </a:r>
          </a:p>
          <a:p>
            <a:r>
              <a:rPr lang="es-ES" dirty="0" smtClean="0"/>
              <a:t>Polipeptídica: Es el nombre utilizado para designar un péptido de tamaño suficientemente grande; como orientación se puede hablar de más de 10 aminoácidos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Termino Residuo en Bioquímica</a:t>
            </a:r>
            <a:endParaRPr lang="es-ES" dirty="0"/>
          </a:p>
        </p:txBody>
      </p:sp>
      <p:pic>
        <p:nvPicPr>
          <p:cNvPr id="4" name="3 Marcador de contenido" descr="slide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Termino Residuo Mercadotecnia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Se denomina residuo a cada sobrante no utilizado por una empresa o asociación. Ingreso residual: es aquél que se genera de manera pasiva una vez que se ha trabajado en el sistema adecuado en un inicio y que dicho sistema está diseñado para operar ya sea indefinidamente o por largos periodos sin ser supervisado directamente por aquél que lo creó, mas no por el que lo trabaja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Termino Residuo Mercadotecnia</a:t>
            </a:r>
            <a:endParaRPr lang="es-ES" dirty="0"/>
          </a:p>
        </p:txBody>
      </p:sp>
      <p:pic>
        <p:nvPicPr>
          <p:cNvPr id="4" name="3 Marcador de contenido" descr="marketing-ecologico_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85926"/>
            <a:ext cx="6357982" cy="36433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Residuo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termino Residuo puede ser referente:</a:t>
            </a:r>
          </a:p>
          <a:p>
            <a:r>
              <a:rPr lang="es-ES" dirty="0" smtClean="0"/>
              <a:t>En ecología</a:t>
            </a:r>
          </a:p>
          <a:p>
            <a:r>
              <a:rPr lang="es-ES" dirty="0" smtClean="0"/>
              <a:t>En la basura </a:t>
            </a:r>
          </a:p>
          <a:p>
            <a:r>
              <a:rPr lang="es-ES" dirty="0" smtClean="0"/>
              <a:t>En aritmética</a:t>
            </a:r>
          </a:p>
          <a:p>
            <a:r>
              <a:rPr lang="es-ES" dirty="0" smtClean="0"/>
              <a:t>En análisis complejo</a:t>
            </a:r>
          </a:p>
          <a:p>
            <a:r>
              <a:rPr lang="es-ES" dirty="0" smtClean="0"/>
              <a:t>En bioquímica</a:t>
            </a:r>
          </a:p>
          <a:p>
            <a:r>
              <a:rPr lang="es-ES" dirty="0" smtClean="0"/>
              <a:t>En mercadotecnia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Información: Wikipedia y libro </a:t>
            </a:r>
            <a:r>
              <a:rPr lang="es-ES" smtClean="0"/>
              <a:t>de </a:t>
            </a:r>
            <a:r>
              <a:rPr lang="es-ES" smtClean="0"/>
              <a:t>texto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Residuo</a:t>
            </a:r>
            <a:endParaRPr lang="es-ES" dirty="0"/>
          </a:p>
        </p:txBody>
      </p:sp>
      <p:pic>
        <p:nvPicPr>
          <p:cNvPr id="4" name="3 Marcador de contenido" descr="Tipos_de_residu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8792"/>
            <a:ext cx="7467600" cy="40287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residuo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residuos son todos los derechos que producimos en nuestras actividades diarias y de los que nos tenemos que desprender porque han perdido su valor o utilidad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residuos-solido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643314"/>
            <a:ext cx="4500594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Los Residuos Sólidos Urbanos (RSU)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 Residuos Sólidos Urbanos (RSU) son la basura que se produce diariamente en nuestras casas,  comercios, oficinas, fábricas producen algunos RSU en sus oficinas, almacenes o comedores. Son fundamentalmente papel, cartón, plásticos y restos de alimentos, restaurantes y calles. 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Los Residuos Sólidos Urbanos (RSU)</a:t>
            </a:r>
            <a:endParaRPr lang="es-ES" dirty="0"/>
          </a:p>
        </p:txBody>
      </p:sp>
      <p:pic>
        <p:nvPicPr>
          <p:cNvPr id="4" name="3 Marcador de contenido" descr="residuos-solidos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841" y="1600200"/>
            <a:ext cx="6028318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Residuos Tóxicos y Peligrosos(RTP)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571612"/>
            <a:ext cx="7467600" cy="4525963"/>
          </a:xfrm>
        </p:spPr>
        <p:txBody>
          <a:bodyPr/>
          <a:lstStyle/>
          <a:p>
            <a:r>
              <a:rPr lang="es-ES" dirty="0" smtClean="0"/>
              <a:t>Los Residuos Tóxicos y Peligrosos(RTP) son los producidos en procesos industriales que deben ser gestionados de forma especial. En nuestras casas también tenemos este tipo de residuos: lejía, pinturas, aerosoles, disolventes, pilas. Se considera RTP tanto la sustancia como el recipiente que la contiene.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Residuos Tóxicos y Peligrosos(RTP) </a:t>
            </a:r>
            <a:endParaRPr lang="es-ES" dirty="0"/>
          </a:p>
        </p:txBody>
      </p:sp>
      <p:pic>
        <p:nvPicPr>
          <p:cNvPr id="4" name="3 Marcador de contenido" descr="tipos de residuos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85926"/>
            <a:ext cx="6072230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 Residuos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Se consideran dentro de esta categoría los residuos que producimos en actividades industriales o de construcción y que no son Residuos </a:t>
            </a:r>
            <a:r>
              <a:rPr lang="es-ES" dirty="0" err="1" smtClean="0"/>
              <a:t>Solidos</a:t>
            </a:r>
            <a:r>
              <a:rPr lang="es-ES" dirty="0" smtClean="0"/>
              <a:t> Urbanos(RSU) ni </a:t>
            </a:r>
            <a:r>
              <a:rPr lang="es-ES" dirty="0" err="1" smtClean="0"/>
              <a:t>Reiduos</a:t>
            </a:r>
            <a:r>
              <a:rPr lang="es-ES" dirty="0" smtClean="0"/>
              <a:t> </a:t>
            </a:r>
            <a:r>
              <a:rPr lang="es-ES" dirty="0" err="1" smtClean="0"/>
              <a:t>Toxicos</a:t>
            </a:r>
            <a:r>
              <a:rPr lang="es-ES" dirty="0" smtClean="0"/>
              <a:t> y Peligrosos(RTP), es decir, aquellos que no experimentan transformaciones físico-químicas ni biológicas una vez vertidos, como escombros, embalajes y escorias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68</TotalTime>
  <Words>287</Words>
  <Application>Microsoft Office PowerPoint</Application>
  <PresentationFormat>Presentación en pantalla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Técnico</vt:lpstr>
      <vt:lpstr>Los Residuos</vt:lpstr>
      <vt:lpstr>Residuo</vt:lpstr>
      <vt:lpstr>Residuo</vt:lpstr>
      <vt:lpstr>El residuo</vt:lpstr>
      <vt:lpstr>Los Residuos Sólidos Urbanos (RSU)</vt:lpstr>
      <vt:lpstr>Los Residuos Sólidos Urbanos (RSU)</vt:lpstr>
      <vt:lpstr>Residuos Tóxicos y Peligrosos(RTP) </vt:lpstr>
      <vt:lpstr>Residuos Tóxicos y Peligrosos(RTP) </vt:lpstr>
      <vt:lpstr>Otros Residuos</vt:lpstr>
      <vt:lpstr>Otros Residuos</vt:lpstr>
      <vt:lpstr>Termino Residuo en Ecología</vt:lpstr>
      <vt:lpstr>Termino Residuo en Ecología</vt:lpstr>
      <vt:lpstr>Termino Residuo en la basura</vt:lpstr>
      <vt:lpstr>Termino Residuo en Análisis Complejo</vt:lpstr>
      <vt:lpstr>Termino Residuo en Análisis Complejo</vt:lpstr>
      <vt:lpstr>Termino Residuo en Bioquímica</vt:lpstr>
      <vt:lpstr>Termino Residuo en Bioquímica</vt:lpstr>
      <vt:lpstr>Termino Residuo Mercadotecnia</vt:lpstr>
      <vt:lpstr>Termino Residuo Mercadotecnia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Residuos</dc:title>
  <dc:creator>Luz Mari</dc:creator>
  <cp:lastModifiedBy>Luz Mari</cp:lastModifiedBy>
  <cp:revision>10</cp:revision>
  <dcterms:created xsi:type="dcterms:W3CDTF">2016-12-11T13:54:49Z</dcterms:created>
  <dcterms:modified xsi:type="dcterms:W3CDTF">2016-12-11T15:06:02Z</dcterms:modified>
</cp:coreProperties>
</file>